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8" d="100"/>
          <a:sy n="78" d="100"/>
        </p:scale>
        <p:origin x="60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D478CC2-08E1-4176-B81D-44CC4687BAE0}"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4100F8-32DB-49A9-B7E1-DB4A8DA99857}" type="slidenum">
              <a:rPr lang="en-IN" smtClean="0"/>
              <a:t>‹#›</a:t>
            </a:fld>
            <a:endParaRPr lang="en-IN"/>
          </a:p>
        </p:txBody>
      </p:sp>
    </p:spTree>
    <p:extLst>
      <p:ext uri="{BB962C8B-B14F-4D97-AF65-F5344CB8AC3E}">
        <p14:creationId xmlns:p14="http://schemas.microsoft.com/office/powerpoint/2010/main" val="2309543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D478CC2-08E1-4176-B81D-44CC4687BAE0}"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4100F8-32DB-49A9-B7E1-DB4A8DA99857}" type="slidenum">
              <a:rPr lang="en-IN" smtClean="0"/>
              <a:t>‹#›</a:t>
            </a:fld>
            <a:endParaRPr lang="en-IN"/>
          </a:p>
        </p:txBody>
      </p:sp>
    </p:spTree>
    <p:extLst>
      <p:ext uri="{BB962C8B-B14F-4D97-AF65-F5344CB8AC3E}">
        <p14:creationId xmlns:p14="http://schemas.microsoft.com/office/powerpoint/2010/main" val="379503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478CC2-08E1-4176-B81D-44CC4687BAE0}"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4100F8-32DB-49A9-B7E1-DB4A8DA99857}" type="slidenum">
              <a:rPr lang="en-IN" smtClean="0"/>
              <a:t>‹#›</a:t>
            </a:fld>
            <a:endParaRPr lang="en-IN"/>
          </a:p>
        </p:txBody>
      </p:sp>
    </p:spTree>
    <p:extLst>
      <p:ext uri="{BB962C8B-B14F-4D97-AF65-F5344CB8AC3E}">
        <p14:creationId xmlns:p14="http://schemas.microsoft.com/office/powerpoint/2010/main" val="2228567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D478CC2-08E1-4176-B81D-44CC4687BAE0}"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4100F8-32DB-49A9-B7E1-DB4A8DA99857}" type="slidenum">
              <a:rPr lang="en-IN" smtClean="0"/>
              <a:t>‹#›</a:t>
            </a:fld>
            <a:endParaRPr lang="en-IN"/>
          </a:p>
        </p:txBody>
      </p:sp>
    </p:spTree>
    <p:extLst>
      <p:ext uri="{BB962C8B-B14F-4D97-AF65-F5344CB8AC3E}">
        <p14:creationId xmlns:p14="http://schemas.microsoft.com/office/powerpoint/2010/main" val="1907450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D478CC2-08E1-4176-B81D-44CC4687BAE0}" type="datetimeFigureOut">
              <a:rPr lang="en-IN" smtClean="0"/>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84100F8-32DB-49A9-B7E1-DB4A8DA99857}" type="slidenum">
              <a:rPr lang="en-IN" smtClean="0"/>
              <a:t>‹#›</a:t>
            </a:fld>
            <a:endParaRPr lang="en-IN"/>
          </a:p>
        </p:txBody>
      </p:sp>
    </p:spTree>
    <p:extLst>
      <p:ext uri="{BB962C8B-B14F-4D97-AF65-F5344CB8AC3E}">
        <p14:creationId xmlns:p14="http://schemas.microsoft.com/office/powerpoint/2010/main" val="507485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D478CC2-08E1-4176-B81D-44CC4687BAE0}" type="datetimeFigureOut">
              <a:rPr lang="en-IN" smtClean="0"/>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84100F8-32DB-49A9-B7E1-DB4A8DA99857}" type="slidenum">
              <a:rPr lang="en-IN" smtClean="0"/>
              <a:t>‹#›</a:t>
            </a:fld>
            <a:endParaRPr lang="en-IN"/>
          </a:p>
        </p:txBody>
      </p:sp>
    </p:spTree>
    <p:extLst>
      <p:ext uri="{BB962C8B-B14F-4D97-AF65-F5344CB8AC3E}">
        <p14:creationId xmlns:p14="http://schemas.microsoft.com/office/powerpoint/2010/main" val="133994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478CC2-08E1-4176-B81D-44CC4687BAE0}" type="datetimeFigureOut">
              <a:rPr lang="en-IN" smtClean="0"/>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84100F8-32DB-49A9-B7E1-DB4A8DA99857}" type="slidenum">
              <a:rPr lang="en-IN" smtClean="0"/>
              <a:t>‹#›</a:t>
            </a:fld>
            <a:endParaRPr lang="en-IN"/>
          </a:p>
        </p:txBody>
      </p:sp>
    </p:spTree>
    <p:extLst>
      <p:ext uri="{BB962C8B-B14F-4D97-AF65-F5344CB8AC3E}">
        <p14:creationId xmlns:p14="http://schemas.microsoft.com/office/powerpoint/2010/main" val="3694080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478CC2-08E1-4176-B81D-44CC4687BAE0}"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4100F8-32DB-49A9-B7E1-DB4A8DA99857}" type="slidenum">
              <a:rPr lang="en-IN" smtClean="0"/>
              <a:t>‹#›</a:t>
            </a:fld>
            <a:endParaRPr lang="en-IN"/>
          </a:p>
        </p:txBody>
      </p:sp>
    </p:spTree>
    <p:extLst>
      <p:ext uri="{BB962C8B-B14F-4D97-AF65-F5344CB8AC3E}">
        <p14:creationId xmlns:p14="http://schemas.microsoft.com/office/powerpoint/2010/main" val="1566328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478CC2-08E1-4176-B81D-44CC4687BAE0}"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4100F8-32DB-49A9-B7E1-DB4A8DA99857}" type="slidenum">
              <a:rPr lang="en-IN" smtClean="0"/>
              <a:t>‹#›</a:t>
            </a:fld>
            <a:endParaRPr lang="en-IN"/>
          </a:p>
        </p:txBody>
      </p:sp>
    </p:spTree>
    <p:extLst>
      <p:ext uri="{BB962C8B-B14F-4D97-AF65-F5344CB8AC3E}">
        <p14:creationId xmlns:p14="http://schemas.microsoft.com/office/powerpoint/2010/main" val="2761447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D478CC2-08E1-4176-B81D-44CC4687BAE0}"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4100F8-32DB-49A9-B7E1-DB4A8DA99857}" type="slidenum">
              <a:rPr lang="en-IN" smtClean="0"/>
              <a:t>‹#›</a:t>
            </a:fld>
            <a:endParaRPr lang="en-IN"/>
          </a:p>
        </p:txBody>
      </p:sp>
    </p:spTree>
    <p:extLst>
      <p:ext uri="{BB962C8B-B14F-4D97-AF65-F5344CB8AC3E}">
        <p14:creationId xmlns:p14="http://schemas.microsoft.com/office/powerpoint/2010/main" val="3721866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D478CC2-08E1-4176-B81D-44CC4687BAE0}"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4100F8-32DB-49A9-B7E1-DB4A8DA99857}" type="slidenum">
              <a:rPr lang="en-IN" smtClean="0"/>
              <a:t>‹#›</a:t>
            </a:fld>
            <a:endParaRPr lang="en-IN"/>
          </a:p>
        </p:txBody>
      </p:sp>
    </p:spTree>
    <p:extLst>
      <p:ext uri="{BB962C8B-B14F-4D97-AF65-F5344CB8AC3E}">
        <p14:creationId xmlns:p14="http://schemas.microsoft.com/office/powerpoint/2010/main" val="4025845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78CC2-08E1-4176-B81D-44CC4687BAE0}" type="datetimeFigureOut">
              <a:rPr lang="en-IN" smtClean="0"/>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4100F8-32DB-49A9-B7E1-DB4A8DA99857}" type="slidenum">
              <a:rPr lang="en-IN" smtClean="0"/>
              <a:t>‹#›</a:t>
            </a:fld>
            <a:endParaRPr lang="en-IN"/>
          </a:p>
        </p:txBody>
      </p:sp>
    </p:spTree>
    <p:extLst>
      <p:ext uri="{BB962C8B-B14F-4D97-AF65-F5344CB8AC3E}">
        <p14:creationId xmlns:p14="http://schemas.microsoft.com/office/powerpoint/2010/main" val="1459770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latin typeface="Algerian" panose="04020705040A02060702" pitchFamily="82" charset="0"/>
              </a:rPr>
              <a:t>projections</a:t>
            </a:r>
            <a:endParaRPr lang="en-IN" dirty="0">
              <a:latin typeface="Algerian" panose="04020705040A02060702" pitchFamily="82" charset="0"/>
            </a:endParaRPr>
          </a:p>
        </p:txBody>
      </p:sp>
      <p:sp>
        <p:nvSpPr>
          <p:cNvPr id="3" name="Subtitle 2"/>
          <p:cNvSpPr>
            <a:spLocks noGrp="1"/>
          </p:cNvSpPr>
          <p:nvPr>
            <p:ph type="subTitle" idx="1"/>
          </p:nvPr>
        </p:nvSpPr>
        <p:spPr>
          <a:xfrm>
            <a:off x="1524000" y="4803648"/>
            <a:ext cx="9144000" cy="454152"/>
          </a:xfrm>
        </p:spPr>
        <p:txBody>
          <a:bodyPr/>
          <a:lstStyle/>
          <a:p>
            <a:r>
              <a:rPr lang="en-IN" dirty="0" smtClean="0"/>
              <a:t>Government college </a:t>
            </a:r>
            <a:r>
              <a:rPr lang="en-IN" dirty="0" err="1" smtClean="0"/>
              <a:t>paonta</a:t>
            </a:r>
            <a:r>
              <a:rPr lang="en-IN" dirty="0" smtClean="0"/>
              <a:t> sahib</a:t>
            </a:r>
          </a:p>
          <a:p>
            <a:endParaRPr lang="en-IN" dirty="0"/>
          </a:p>
        </p:txBody>
      </p:sp>
    </p:spTree>
    <p:extLst>
      <p:ext uri="{BB962C8B-B14F-4D97-AF65-F5344CB8AC3E}">
        <p14:creationId xmlns:p14="http://schemas.microsoft.com/office/powerpoint/2010/main" val="4052292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Map</a:t>
            </a:r>
            <a:endParaRPr lang="en-IN" dirty="0"/>
          </a:p>
        </p:txBody>
      </p:sp>
      <p:sp>
        <p:nvSpPr>
          <p:cNvPr id="3" name="Content Placeholder 2"/>
          <p:cNvSpPr>
            <a:spLocks noGrp="1"/>
          </p:cNvSpPr>
          <p:nvPr>
            <p:ph idx="1"/>
          </p:nvPr>
        </p:nvSpPr>
        <p:spPr>
          <a:xfrm>
            <a:off x="838200" y="1690689"/>
            <a:ext cx="10515600" cy="4527231"/>
          </a:xfrm>
        </p:spPr>
        <p:txBody>
          <a:bodyPr>
            <a:normAutofit/>
          </a:bodyPr>
          <a:lstStyle/>
          <a:p>
            <a:r>
              <a:rPr lang="en-IN" sz="3200" dirty="0" smtClean="0">
                <a:latin typeface="Arial" panose="020B0604020202020204" pitchFamily="34" charset="0"/>
                <a:cs typeface="Arial" panose="020B0604020202020204" pitchFamily="34" charset="0"/>
              </a:rPr>
              <a:t>A map is the conventional representation of the earth or a part of it ,as seen from above.</a:t>
            </a:r>
          </a:p>
          <a:p>
            <a:endParaRPr lang="en-IN" dirty="0"/>
          </a:p>
          <a:p>
            <a:pPr marL="0" indent="0">
              <a:buNone/>
            </a:pPr>
            <a:r>
              <a:rPr lang="en-US" sz="4000" dirty="0" smtClean="0"/>
              <a:t>Map projection: </a:t>
            </a:r>
          </a:p>
          <a:p>
            <a:r>
              <a:rPr lang="en-US" sz="3000" dirty="0" smtClean="0">
                <a:latin typeface="Arial" panose="020B0604020202020204" pitchFamily="34" charset="0"/>
                <a:cs typeface="Arial" panose="020B0604020202020204" pitchFamily="34" charset="0"/>
              </a:rPr>
              <a:t>It is the system of transformation of the spherical surface onto a plane surface. It is carried out by an orderly and systematic representation of the parallels of latitude and the meridians of longitude of the spherical earth or part of it on a plane surface on a conveniently chosen scale</a:t>
            </a:r>
            <a:endParaRPr lang="en-IN"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4636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Properties of projections:</a:t>
            </a:r>
            <a:endParaRPr lang="en-IN" dirty="0"/>
          </a:p>
        </p:txBody>
      </p:sp>
      <p:sp>
        <p:nvSpPr>
          <p:cNvPr id="3" name="Content Placeholder 2"/>
          <p:cNvSpPr>
            <a:spLocks noGrp="1"/>
          </p:cNvSpPr>
          <p:nvPr>
            <p:ph idx="1"/>
          </p:nvPr>
        </p:nvSpPr>
        <p:spPr>
          <a:xfrm>
            <a:off x="838200" y="2670047"/>
            <a:ext cx="10515600" cy="2987041"/>
          </a:xfrm>
        </p:spPr>
        <p:txBody>
          <a:bodyPr/>
          <a:lstStyle/>
          <a:p>
            <a:r>
              <a:rPr lang="en-IN" dirty="0" smtClean="0"/>
              <a:t>Preservation of area</a:t>
            </a:r>
          </a:p>
          <a:p>
            <a:r>
              <a:rPr lang="en-IN" dirty="0" smtClean="0"/>
              <a:t>Preservation of shape</a:t>
            </a:r>
          </a:p>
          <a:p>
            <a:r>
              <a:rPr lang="en-IN" dirty="0" smtClean="0"/>
              <a:t>Preservation of scale</a:t>
            </a:r>
          </a:p>
          <a:p>
            <a:r>
              <a:rPr lang="en-IN" dirty="0" smtClean="0"/>
              <a:t>Preservation of bearing</a:t>
            </a:r>
          </a:p>
          <a:p>
            <a:r>
              <a:rPr lang="en-IN" dirty="0" smtClean="0"/>
              <a:t>Ease of drawing</a:t>
            </a:r>
          </a:p>
          <a:p>
            <a:pPr marL="0" indent="0">
              <a:buNone/>
            </a:pPr>
            <a:endParaRPr lang="en-IN" dirty="0"/>
          </a:p>
        </p:txBody>
      </p:sp>
    </p:spTree>
    <p:extLst>
      <p:ext uri="{BB962C8B-B14F-4D97-AF65-F5344CB8AC3E}">
        <p14:creationId xmlns:p14="http://schemas.microsoft.com/office/powerpoint/2010/main" val="1126233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Types of projection</a:t>
            </a:r>
            <a:endParaRPr lang="en-IN" dirty="0"/>
          </a:p>
        </p:txBody>
      </p:sp>
      <p:sp>
        <p:nvSpPr>
          <p:cNvPr id="3" name="Content Placeholder 2"/>
          <p:cNvSpPr>
            <a:spLocks noGrp="1"/>
          </p:cNvSpPr>
          <p:nvPr>
            <p:ph idx="1"/>
          </p:nvPr>
        </p:nvSpPr>
        <p:spPr>
          <a:xfrm>
            <a:off x="838200" y="3243071"/>
            <a:ext cx="10515600" cy="2933891"/>
          </a:xfrm>
        </p:spPr>
        <p:txBody>
          <a:bodyPr/>
          <a:lstStyle/>
          <a:p>
            <a:r>
              <a:rPr lang="en-IN" dirty="0" smtClean="0"/>
              <a:t>Equal area or homolographic projections</a:t>
            </a:r>
          </a:p>
          <a:p>
            <a:r>
              <a:rPr lang="en-IN" dirty="0" smtClean="0"/>
              <a:t>Equidistant projections</a:t>
            </a:r>
          </a:p>
          <a:p>
            <a:r>
              <a:rPr lang="en-IN" dirty="0" smtClean="0"/>
              <a:t>Orthomorphic projections</a:t>
            </a:r>
          </a:p>
          <a:p>
            <a:r>
              <a:rPr lang="en-IN" dirty="0" smtClean="0"/>
              <a:t>True bearing or azimuthal projections</a:t>
            </a:r>
            <a:endParaRPr lang="en-IN" dirty="0"/>
          </a:p>
        </p:txBody>
      </p:sp>
    </p:spTree>
    <p:extLst>
      <p:ext uri="{BB962C8B-B14F-4D97-AF65-F5344CB8AC3E}">
        <p14:creationId xmlns:p14="http://schemas.microsoft.com/office/powerpoint/2010/main" val="1861780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Projections on the basis on construction</a:t>
            </a:r>
            <a:endParaRPr lang="en-IN" dirty="0"/>
          </a:p>
        </p:txBody>
      </p:sp>
      <p:sp>
        <p:nvSpPr>
          <p:cNvPr id="3" name="Content Placeholder 2"/>
          <p:cNvSpPr>
            <a:spLocks noGrp="1"/>
          </p:cNvSpPr>
          <p:nvPr>
            <p:ph idx="1"/>
          </p:nvPr>
        </p:nvSpPr>
        <p:spPr>
          <a:xfrm>
            <a:off x="838200" y="2523745"/>
            <a:ext cx="10515600" cy="2548127"/>
          </a:xfrm>
        </p:spPr>
        <p:txBody>
          <a:bodyPr/>
          <a:lstStyle/>
          <a:p>
            <a:r>
              <a:rPr lang="en-IN" dirty="0" smtClean="0"/>
              <a:t>1. cylindrical projections</a:t>
            </a:r>
          </a:p>
          <a:p>
            <a:r>
              <a:rPr lang="en-IN" dirty="0" smtClean="0"/>
              <a:t>2. </a:t>
            </a:r>
            <a:r>
              <a:rPr lang="en-IN" dirty="0" err="1" smtClean="0"/>
              <a:t>zenithal</a:t>
            </a:r>
            <a:r>
              <a:rPr lang="en-IN" dirty="0" smtClean="0"/>
              <a:t> projections</a:t>
            </a:r>
          </a:p>
          <a:p>
            <a:r>
              <a:rPr lang="en-IN" dirty="0" smtClean="0"/>
              <a:t>3. conical projections</a:t>
            </a:r>
          </a:p>
          <a:p>
            <a:r>
              <a:rPr lang="en-IN" dirty="0" smtClean="0"/>
              <a:t>4. conventional projections</a:t>
            </a:r>
          </a:p>
          <a:p>
            <a:pPr marL="0" indent="0">
              <a:buNone/>
            </a:pPr>
            <a:endParaRPr lang="en-IN" dirty="0" smtClean="0"/>
          </a:p>
        </p:txBody>
      </p:sp>
    </p:spTree>
    <p:extLst>
      <p:ext uri="{BB962C8B-B14F-4D97-AF65-F5344CB8AC3E}">
        <p14:creationId xmlns:p14="http://schemas.microsoft.com/office/powerpoint/2010/main" val="1685704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latin typeface="Algerian" panose="04020705040A02060702" pitchFamily="82" charset="0"/>
              </a:rPr>
              <a:t>Thanks </a:t>
            </a:r>
            <a:endParaRPr lang="en-IN" sz="5400" dirty="0">
              <a:latin typeface="Algerian" panose="04020705040A02060702" pitchFamily="82" charset="0"/>
            </a:endParaRPr>
          </a:p>
        </p:txBody>
      </p:sp>
      <p:sp>
        <p:nvSpPr>
          <p:cNvPr id="3" name="Content Placeholder 2"/>
          <p:cNvSpPr>
            <a:spLocks noGrp="1"/>
          </p:cNvSpPr>
          <p:nvPr>
            <p:ph idx="1"/>
          </p:nvPr>
        </p:nvSpPr>
        <p:spPr>
          <a:xfrm>
            <a:off x="838200" y="4620768"/>
            <a:ext cx="10515600" cy="1280160"/>
          </a:xfrm>
        </p:spPr>
        <p:txBody>
          <a:bodyPr/>
          <a:lstStyle/>
          <a:p>
            <a:pPr marL="0" indent="0" algn="ctr">
              <a:buNone/>
            </a:pPr>
            <a:r>
              <a:rPr lang="en-IN" dirty="0" smtClean="0">
                <a:latin typeface="Arial Black" panose="020B0A04020102020204" pitchFamily="34" charset="0"/>
              </a:rPr>
              <a:t>Shree Guru </a:t>
            </a:r>
            <a:r>
              <a:rPr lang="en-IN" dirty="0" err="1">
                <a:latin typeface="Arial Black" panose="020B0A04020102020204" pitchFamily="34" charset="0"/>
              </a:rPr>
              <a:t>G</a:t>
            </a:r>
            <a:r>
              <a:rPr lang="en-IN" dirty="0" err="1" smtClean="0">
                <a:latin typeface="Arial Black" panose="020B0A04020102020204" pitchFamily="34" charset="0"/>
              </a:rPr>
              <a:t>obind</a:t>
            </a:r>
            <a:r>
              <a:rPr lang="en-IN" dirty="0" smtClean="0">
                <a:latin typeface="Arial Black" panose="020B0A04020102020204" pitchFamily="34" charset="0"/>
              </a:rPr>
              <a:t> </a:t>
            </a:r>
            <a:r>
              <a:rPr lang="en-IN" dirty="0">
                <a:latin typeface="Arial Black" panose="020B0A04020102020204" pitchFamily="34" charset="0"/>
              </a:rPr>
              <a:t>S</a:t>
            </a:r>
            <a:r>
              <a:rPr lang="en-IN" dirty="0" smtClean="0">
                <a:latin typeface="Arial Black" panose="020B0A04020102020204" pitchFamily="34" charset="0"/>
              </a:rPr>
              <a:t>ingh </a:t>
            </a:r>
            <a:r>
              <a:rPr lang="en-IN" dirty="0" err="1">
                <a:latin typeface="Arial Black" panose="020B0A04020102020204" pitchFamily="34" charset="0"/>
              </a:rPr>
              <a:t>J</a:t>
            </a:r>
            <a:r>
              <a:rPr lang="en-IN" dirty="0" err="1" smtClean="0">
                <a:latin typeface="Arial Black" panose="020B0A04020102020204" pitchFamily="34" charset="0"/>
              </a:rPr>
              <a:t>i</a:t>
            </a:r>
            <a:r>
              <a:rPr lang="en-IN" dirty="0" smtClean="0">
                <a:latin typeface="Arial Black" panose="020B0A04020102020204" pitchFamily="34" charset="0"/>
              </a:rPr>
              <a:t> </a:t>
            </a:r>
          </a:p>
          <a:p>
            <a:pPr marL="0" indent="0" algn="ctr">
              <a:buNone/>
            </a:pPr>
            <a:r>
              <a:rPr lang="en-IN" dirty="0" smtClean="0">
                <a:latin typeface="Arial Black" panose="020B0A04020102020204" pitchFamily="34" charset="0"/>
              </a:rPr>
              <a:t>Government College </a:t>
            </a:r>
            <a:r>
              <a:rPr lang="en-IN" dirty="0" err="1" smtClean="0">
                <a:latin typeface="Arial Black" panose="020B0A04020102020204" pitchFamily="34" charset="0"/>
              </a:rPr>
              <a:t>Paonta</a:t>
            </a:r>
            <a:r>
              <a:rPr lang="en-IN" dirty="0" smtClean="0">
                <a:latin typeface="Arial Black" panose="020B0A04020102020204" pitchFamily="34" charset="0"/>
              </a:rPr>
              <a:t> Sahib</a:t>
            </a:r>
            <a:endParaRPr lang="en-IN" dirty="0">
              <a:latin typeface="Arial Black" panose="020B0A04020102020204" pitchFamily="34" charset="0"/>
            </a:endParaRPr>
          </a:p>
        </p:txBody>
      </p:sp>
    </p:spTree>
    <p:extLst>
      <p:ext uri="{BB962C8B-B14F-4D97-AF65-F5344CB8AC3E}">
        <p14:creationId xmlns:p14="http://schemas.microsoft.com/office/powerpoint/2010/main" val="284889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149</Words>
  <Application>Microsoft Office PowerPoint</Application>
  <PresentationFormat>Widescreen</PresentationFormat>
  <Paragraphs>26</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Algerian</vt:lpstr>
      <vt:lpstr>Arial</vt:lpstr>
      <vt:lpstr>Arial Black</vt:lpstr>
      <vt:lpstr>Calibri</vt:lpstr>
      <vt:lpstr>Calibri Light</vt:lpstr>
      <vt:lpstr>Office Theme</vt:lpstr>
      <vt:lpstr>projections</vt:lpstr>
      <vt:lpstr>Map</vt:lpstr>
      <vt:lpstr>Properties of projections:</vt:lpstr>
      <vt:lpstr>Types of projection</vt:lpstr>
      <vt:lpstr>Projections on the basis on construction</vt:lpstr>
      <vt:lpstr>Thanks </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projections</dc:title>
  <dc:creator>hp</dc:creator>
  <cp:lastModifiedBy>hp</cp:lastModifiedBy>
  <cp:revision>4</cp:revision>
  <dcterms:created xsi:type="dcterms:W3CDTF">2022-07-25T07:19:22Z</dcterms:created>
  <dcterms:modified xsi:type="dcterms:W3CDTF">2022-07-25T07:52:06Z</dcterms:modified>
</cp:coreProperties>
</file>